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C3842-A74F-F24C-AD12-11A3A974F9A8}" type="datetimeFigureOut">
              <a:rPr kumimoji="1" lang="zh-CN" altLang="en-US" smtClean="0"/>
              <a:t>2017/12/4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BB2FC-0178-8948-8013-9878C5105C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8604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BB2FC-0178-8948-8013-9878C5105C1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9641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2618-8955-4B4A-AA7F-C7C99227F7EC}" type="datetimeFigureOut">
              <a:rPr kumimoji="1" lang="zh-CN" altLang="en-US" smtClean="0"/>
              <a:t>2017/12/4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2848-F431-4E49-9DE6-BFC551173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5610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2618-8955-4B4A-AA7F-C7C99227F7EC}" type="datetimeFigureOut">
              <a:rPr kumimoji="1" lang="zh-CN" altLang="en-US" smtClean="0"/>
              <a:t>2017/12/4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2848-F431-4E49-9DE6-BFC551173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0256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2618-8955-4B4A-AA7F-C7C99227F7EC}" type="datetimeFigureOut">
              <a:rPr kumimoji="1" lang="zh-CN" altLang="en-US" smtClean="0"/>
              <a:t>2017/12/4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2848-F431-4E49-9DE6-BFC551173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99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2618-8955-4B4A-AA7F-C7C99227F7EC}" type="datetimeFigureOut">
              <a:rPr kumimoji="1" lang="zh-CN" altLang="en-US" smtClean="0"/>
              <a:t>2017/12/4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2848-F431-4E49-9DE6-BFC551173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971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2618-8955-4B4A-AA7F-C7C99227F7EC}" type="datetimeFigureOut">
              <a:rPr kumimoji="1" lang="zh-CN" altLang="en-US" smtClean="0"/>
              <a:t>2017/12/4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2848-F431-4E49-9DE6-BFC551173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912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2618-8955-4B4A-AA7F-C7C99227F7EC}" type="datetimeFigureOut">
              <a:rPr kumimoji="1" lang="zh-CN" altLang="en-US" smtClean="0"/>
              <a:t>2017/12/4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2848-F431-4E49-9DE6-BFC551173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843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2618-8955-4B4A-AA7F-C7C99227F7EC}" type="datetimeFigureOut">
              <a:rPr kumimoji="1" lang="zh-CN" altLang="en-US" smtClean="0"/>
              <a:t>2017/12/4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2848-F431-4E49-9DE6-BFC551173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7498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2618-8955-4B4A-AA7F-C7C99227F7EC}" type="datetimeFigureOut">
              <a:rPr kumimoji="1" lang="zh-CN" altLang="en-US" smtClean="0"/>
              <a:t>2017/12/4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2848-F431-4E49-9DE6-BFC551173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843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2618-8955-4B4A-AA7F-C7C99227F7EC}" type="datetimeFigureOut">
              <a:rPr kumimoji="1" lang="zh-CN" altLang="en-US" smtClean="0"/>
              <a:t>2017/12/4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2848-F431-4E49-9DE6-BFC551173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074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2618-8955-4B4A-AA7F-C7C99227F7EC}" type="datetimeFigureOut">
              <a:rPr kumimoji="1" lang="zh-CN" altLang="en-US" smtClean="0"/>
              <a:t>2017/12/4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2848-F431-4E49-9DE6-BFC551173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6664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2618-8955-4B4A-AA7F-C7C99227F7EC}" type="datetimeFigureOut">
              <a:rPr kumimoji="1" lang="zh-CN" altLang="en-US" smtClean="0"/>
              <a:t>2017/12/4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2848-F431-4E49-9DE6-BFC551173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7243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72618-8955-4B4A-AA7F-C7C99227F7EC}" type="datetimeFigureOut">
              <a:rPr kumimoji="1" lang="zh-CN" altLang="en-US" smtClean="0"/>
              <a:t>2017/12/4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52848-F431-4E49-9DE6-BFC5511739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942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20085" r="12708"/>
          <a:stretch/>
        </p:blipFill>
        <p:spPr>
          <a:xfrm>
            <a:off x="511316" y="4484132"/>
            <a:ext cx="1590322" cy="133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7800" r="17800" b="19162"/>
          <a:stretch/>
        </p:blipFill>
        <p:spPr>
          <a:xfrm>
            <a:off x="2412575" y="4484132"/>
            <a:ext cx="1590322" cy="1333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7553" r="39573" b="33497"/>
          <a:stretch/>
        </p:blipFill>
        <p:spPr>
          <a:xfrm>
            <a:off x="8806687" y="4526468"/>
            <a:ext cx="1590323" cy="1333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52064" y="4966216"/>
            <a:ext cx="5790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CN" sz="4400" dirty="0" smtClean="0"/>
              <a:t>…</a:t>
            </a:r>
            <a:endParaRPr kumimoji="1" lang="zh-CN" altLang="en-US" sz="4400" dirty="0"/>
          </a:p>
        </p:txBody>
      </p:sp>
      <p:cxnSp>
        <p:nvCxnSpPr>
          <p:cNvPr id="13" name="直线箭头连接符 12"/>
          <p:cNvCxnSpPr>
            <a:stCxn id="5" idx="0"/>
          </p:cNvCxnSpPr>
          <p:nvPr/>
        </p:nvCxnSpPr>
        <p:spPr>
          <a:xfrm flipV="1">
            <a:off x="1306477" y="3518932"/>
            <a:ext cx="1623" cy="96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11316" y="38285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VGG</a:t>
            </a:r>
            <a:endParaRPr kumimoji="1" lang="zh-CN" altLang="en-US" b="1" dirty="0"/>
          </a:p>
        </p:txBody>
      </p:sp>
      <p:cxnSp>
        <p:nvCxnSpPr>
          <p:cNvPr id="15" name="直线箭头连接符 14"/>
          <p:cNvCxnSpPr>
            <a:stCxn id="7" idx="0"/>
          </p:cNvCxnSpPr>
          <p:nvPr/>
        </p:nvCxnSpPr>
        <p:spPr>
          <a:xfrm flipH="1" flipV="1">
            <a:off x="9601848" y="3535868"/>
            <a:ext cx="1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stCxn id="6" idx="0"/>
          </p:cNvCxnSpPr>
          <p:nvPr/>
        </p:nvCxnSpPr>
        <p:spPr>
          <a:xfrm flipV="1">
            <a:off x="3207736" y="3518932"/>
            <a:ext cx="0" cy="96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6"/>
          <a:srcRect l="63816" t="14461" r="4100" b="26193"/>
          <a:stretch/>
        </p:blipFill>
        <p:spPr>
          <a:xfrm>
            <a:off x="9297511" y="2088634"/>
            <a:ext cx="1901055" cy="154356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6"/>
          <a:srcRect t="14095" r="33880" b="26193"/>
          <a:stretch/>
        </p:blipFill>
        <p:spPr>
          <a:xfrm>
            <a:off x="1109894" y="1975366"/>
            <a:ext cx="3893906" cy="1543566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6541566" y="2362428"/>
            <a:ext cx="5790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CN" sz="4400" dirty="0" smtClean="0"/>
              <a:t>…</a:t>
            </a:r>
            <a:endParaRPr kumimoji="1" lang="zh-CN" altLang="en-US" sz="4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2261387" y="1086019"/>
            <a:ext cx="8560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3D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Face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Model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with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increasing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accuracy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along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the</a:t>
            </a:r>
            <a:r>
              <a:rPr kumimoji="1" lang="zh-CN" altLang="en-US" sz="2400" b="1" dirty="0" smtClean="0"/>
              <a:t> </a:t>
            </a:r>
            <a:r>
              <a:rPr kumimoji="1" lang="en-US" altLang="zh-CN" sz="2400" b="1" dirty="0" smtClean="0"/>
              <a:t>sequence</a:t>
            </a:r>
            <a:endParaRPr kumimoji="1" lang="zh-CN" altLang="en-US" sz="2400" b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2418966" y="384329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VGG</a:t>
            </a:r>
            <a:endParaRPr kumimoji="1" lang="zh-CN" altLang="en-US" b="1" dirty="0"/>
          </a:p>
        </p:txBody>
      </p:sp>
      <p:sp>
        <p:nvSpPr>
          <p:cNvPr id="32" name="文本框 31"/>
          <p:cNvSpPr txBox="1"/>
          <p:nvPr/>
        </p:nvSpPr>
        <p:spPr>
          <a:xfrm>
            <a:off x="8949105" y="38285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VGG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75509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15</Words>
  <Application>Microsoft Macintosh PowerPoint</Application>
  <PresentationFormat>宽屏</PresentationFormat>
  <Paragraphs>7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DengXian</vt:lpstr>
      <vt:lpstr>DengXian Light</vt:lpstr>
      <vt:lpstr>Mangal</vt:lpstr>
      <vt:lpstr>Arial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Boyu LIU</dc:creator>
  <cp:lastModifiedBy>Boyu LIU</cp:lastModifiedBy>
  <cp:revision>2</cp:revision>
  <dcterms:created xsi:type="dcterms:W3CDTF">2017-12-04T09:31:50Z</dcterms:created>
  <dcterms:modified xsi:type="dcterms:W3CDTF">2017-12-04T09:45:04Z</dcterms:modified>
</cp:coreProperties>
</file>